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5A8F379-69ED-DC3E-6C13-3E5F162538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9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1FD7C5-C220-2EF6-2B18-D794822ACF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252A4-ECD6-40EA-685C-D44611358B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97461" y="2230962"/>
            <a:ext cx="5456338" cy="181253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/>
              <a:t>доклада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54F1B-6565-ADCD-D56E-8543EE708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897460" y="4249024"/>
            <a:ext cx="5456339" cy="792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Автор </a:t>
            </a:r>
          </a:p>
        </p:txBody>
      </p:sp>
    </p:spTree>
    <p:extLst>
      <p:ext uri="{BB962C8B-B14F-4D97-AF65-F5344CB8AC3E}">
        <p14:creationId xmlns:p14="http://schemas.microsoft.com/office/powerpoint/2010/main" val="288086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2D27A3A-9E7C-B490-7EA5-833CFB5A42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18745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252A4-ECD6-40EA-685C-D4461135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20675"/>
            <a:ext cx="10515600" cy="8667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54F1B-6565-ADCD-D56E-8543EE708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646D36-8124-5E7A-090F-5CE558753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8C34A67-7507-4669-BC1D-0DB4EB0B258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509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2D27A3A-9E7C-B490-7EA5-833CFB5A42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18745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252A4-ECD6-40EA-685C-D4461135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25" y="320675"/>
            <a:ext cx="8258175" cy="8667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00B51CFE-A87F-E1A0-2781-BFA994B8F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8C34A67-7507-4669-BC1D-0DB4EB0B258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C2CC5C8D-B03A-0DEB-804F-75CC5EE98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2231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921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09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D315F70-7C0F-4750-E804-83BA6287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4748310-3D48-E873-78AA-EB6906C99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11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09A2F9D-369E-0394-42EE-683C7CD8C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C4D3784-5BB4-77F7-B99D-404E905B7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84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CA7CD5-D1D1-A062-ED80-5761A43F7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875ED88-F54D-6B9F-17E5-5294A5136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44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Polymer_Dell_2</dc:creator>
  <cp:lastModifiedBy>Polymer_Dell_2</cp:lastModifiedBy>
  <cp:revision>8</cp:revision>
  <dcterms:created xsi:type="dcterms:W3CDTF">2023-02-07T11:04:59Z</dcterms:created>
  <dcterms:modified xsi:type="dcterms:W3CDTF">2026-01-19T12:52:33Z</dcterms:modified>
</cp:coreProperties>
</file>